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419E2-7BF8-49FC-A464-7A3B324D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9C5B13-2386-4848-8F80-A6BEFDD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16D34F-E49D-4A30-9DF1-9388FE99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3831BB-4C08-4F50-8D55-714A4F5D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92C28B5-46AD-4A4A-A2FB-AEBAD547D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1844675"/>
            <a:ext cx="7886700" cy="3259138"/>
          </a:xfrm>
        </p:spPr>
        <p:txBody>
          <a:bodyPr>
            <a:normAutofit/>
          </a:bodyPr>
          <a:lstStyle>
            <a:lvl1pPr>
              <a:defRPr sz="1800">
                <a:latin typeface="Myriad Pro" panose="020B0503030403020204" pitchFamily="34" charset="0"/>
              </a:defRPr>
            </a:lvl1pPr>
            <a:lvl2pPr>
              <a:defRPr sz="1600">
                <a:latin typeface="Myriad Pro" panose="020B0503030403020204" pitchFamily="34" charset="0"/>
              </a:defRPr>
            </a:lvl2pPr>
            <a:lvl3pPr>
              <a:defRPr sz="1400">
                <a:latin typeface="Myriad Pro" panose="020B0503030403020204" pitchFamily="34" charset="0"/>
              </a:defRPr>
            </a:lvl3pPr>
            <a:lvl4pPr>
              <a:defRPr sz="1200">
                <a:latin typeface="Myriad Pro" panose="020B0503030403020204" pitchFamily="34" charset="0"/>
              </a:defRPr>
            </a:lvl4pPr>
            <a:lvl5pPr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A6B85F8F-78B3-47D5-BF72-EC6095E2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9323" y="8313"/>
            <a:ext cx="2934503" cy="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ECA505B3-D646-4AF1-8188-E19A6505A3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Graphic 2">
            <a:extLst>
              <a:ext uri="{FF2B5EF4-FFF2-40B4-BE49-F238E27FC236}">
                <a16:creationId xmlns="" xmlns:a16="http://schemas.microsoft.com/office/drawing/2014/main" id="{B1EAA910-FC8D-4D4F-9762-15D9A53B6E40}"/>
              </a:ext>
            </a:extLst>
          </p:cNvPr>
          <p:cNvSpPr/>
          <p:nvPr/>
        </p:nvSpPr>
        <p:spPr>
          <a:xfrm>
            <a:off x="201351" y="6508001"/>
            <a:ext cx="5443814" cy="364260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  <a:gd name="connsiteX0" fmla="*/ 0 w 5897465"/>
              <a:gd name="connsiteY0" fmla="*/ 345610 h 356399"/>
              <a:gd name="connsiteX1" fmla="*/ 4234 w 5897465"/>
              <a:gd name="connsiteY1" fmla="*/ 0 h 356399"/>
              <a:gd name="connsiteX2" fmla="*/ 5808357 w 5897465"/>
              <a:gd name="connsiteY2" fmla="*/ 0 h 356399"/>
              <a:gd name="connsiteX3" fmla="*/ 5897465 w 5897465"/>
              <a:gd name="connsiteY3" fmla="*/ 356399 h 356399"/>
              <a:gd name="connsiteX4" fmla="*/ 0 w 5897465"/>
              <a:gd name="connsiteY4" fmla="*/ 345610 h 356399"/>
              <a:gd name="connsiteX0" fmla="*/ 0 w 5897465"/>
              <a:gd name="connsiteY0" fmla="*/ 353471 h 364260"/>
              <a:gd name="connsiteX1" fmla="*/ 4234 w 5897465"/>
              <a:gd name="connsiteY1" fmla="*/ 0 h 364260"/>
              <a:gd name="connsiteX2" fmla="*/ 5808357 w 5897465"/>
              <a:gd name="connsiteY2" fmla="*/ 7861 h 364260"/>
              <a:gd name="connsiteX3" fmla="*/ 5897465 w 5897465"/>
              <a:gd name="connsiteY3" fmla="*/ 364260 h 364260"/>
              <a:gd name="connsiteX4" fmla="*/ 0 w 5897465"/>
              <a:gd name="connsiteY4" fmla="*/ 353471 h 3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7465" h="364260">
                <a:moveTo>
                  <a:pt x="0" y="353471"/>
                </a:moveTo>
                <a:cubicBezTo>
                  <a:pt x="1411" y="238268"/>
                  <a:pt x="2823" y="115203"/>
                  <a:pt x="4234" y="0"/>
                </a:cubicBezTo>
                <a:lnTo>
                  <a:pt x="5808357" y="7861"/>
                </a:lnTo>
                <a:lnTo>
                  <a:pt x="5897465" y="364260"/>
                </a:lnTo>
                <a:lnTo>
                  <a:pt x="0" y="353471"/>
                </a:lnTo>
                <a:close/>
              </a:path>
            </a:pathLst>
          </a:custGeom>
          <a:solidFill>
            <a:srgbClr val="5C8749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8610D234-13EE-46A9-BA40-7F0E671662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6" name="Graphic 35">
            <a:extLst>
              <a:ext uri="{FF2B5EF4-FFF2-40B4-BE49-F238E27FC236}">
                <a16:creationId xmlns="" xmlns:a16="http://schemas.microsoft.com/office/drawing/2014/main" id="{2C57A1B8-7142-450B-BA1A-A9EBD10F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A934CD35-A013-4D2C-8CC4-4D6319F5F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1"/>
            <a:ext cx="3092876" cy="82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497934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87457F3-3E20-4C34-8DC9-999112C80D87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5C87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35998E-D4F4-448D-A5C7-600E3759961E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7" name="Graphic 51">
            <a:extLst>
              <a:ext uri="{FF2B5EF4-FFF2-40B4-BE49-F238E27FC236}">
                <a16:creationId xmlns="" xmlns:a16="http://schemas.microsoft.com/office/drawing/2014/main" id="{03204017-FC59-4A1D-A5CE-1D117167A0D5}"/>
              </a:ext>
            </a:extLst>
          </p:cNvPr>
          <p:cNvSpPr/>
          <p:nvPr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5C8749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Graphic 15">
            <a:extLst>
              <a:ext uri="{FF2B5EF4-FFF2-40B4-BE49-F238E27FC236}">
                <a16:creationId xmlns="" xmlns:a16="http://schemas.microsoft.com/office/drawing/2014/main" id="{1BC7EC96-E970-47EB-BF6F-B311450AB26D}"/>
              </a:ext>
            </a:extLst>
          </p:cNvPr>
          <p:cNvSpPr/>
          <p:nvPr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5C8749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Text Placeholder 39">
            <a:extLst>
              <a:ext uri="{FF2B5EF4-FFF2-40B4-BE49-F238E27FC236}">
                <a16:creationId xmlns="" xmlns:a16="http://schemas.microsoft.com/office/drawing/2014/main" id="{FEF2F1C3-9165-45C0-BA92-C8C8B0B0B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03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="" xmlns:a16="http://schemas.microsoft.com/office/drawing/2014/main" id="{63BC682B-9AA9-4A1A-90BD-4FA0762499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3AB5D532-1C09-46EB-A02A-7D94A49C4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="" xmlns:a16="http://schemas.microsoft.com/office/drawing/2014/main" id="{C5B6BECE-91C1-420F-92D0-8AC02F2FEA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F3933D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240E3B8-FEA0-450F-AABB-8BC64D2E9BA1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F393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18" name="Graphic 51">
            <a:extLst>
              <a:ext uri="{FF2B5EF4-FFF2-40B4-BE49-F238E27FC236}">
                <a16:creationId xmlns="" xmlns:a16="http://schemas.microsoft.com/office/drawing/2014/main" id="{8C03D244-09BF-4C01-8FE8-C415C7FDACDE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F3933D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Graphic 15">
            <a:extLst>
              <a:ext uri="{FF2B5EF4-FFF2-40B4-BE49-F238E27FC236}">
                <a16:creationId xmlns="" xmlns:a16="http://schemas.microsoft.com/office/drawing/2014/main" id="{028FC2A2-49D1-46DF-AB6F-779A3AD3BA96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F3933D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39">
            <a:extLst>
              <a:ext uri="{FF2B5EF4-FFF2-40B4-BE49-F238E27FC236}">
                <a16:creationId xmlns="" xmlns:a16="http://schemas.microsoft.com/office/drawing/2014/main" id="{CAE264CC-620C-484C-8251-11B2B693C7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="" xmlns:a16="http://schemas.microsoft.com/office/drawing/2014/main" id="{E934CC5F-6752-458F-90ED-7EF644B043FF}"/>
              </a:ext>
            </a:extLst>
          </p:cNvPr>
          <p:cNvSpPr/>
          <p:nvPr userDrawn="1"/>
        </p:nvSpPr>
        <p:spPr>
          <a:xfrm>
            <a:off x="202110" y="6505627"/>
            <a:ext cx="5443055" cy="366635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  <a:gd name="connsiteX0" fmla="*/ 3412 w 5896643"/>
              <a:gd name="connsiteY0" fmla="*/ 351612 h 366635"/>
              <a:gd name="connsiteX1" fmla="*/ 0 w 5896643"/>
              <a:gd name="connsiteY1" fmla="*/ 0 h 366635"/>
              <a:gd name="connsiteX2" fmla="*/ 5807535 w 5896643"/>
              <a:gd name="connsiteY2" fmla="*/ 10236 h 366635"/>
              <a:gd name="connsiteX3" fmla="*/ 5896643 w 5896643"/>
              <a:gd name="connsiteY3" fmla="*/ 366635 h 366635"/>
              <a:gd name="connsiteX4" fmla="*/ 3412 w 5896643"/>
              <a:gd name="connsiteY4" fmla="*/ 351612 h 36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643" h="366635">
                <a:moveTo>
                  <a:pt x="3412" y="351612"/>
                </a:moveTo>
                <a:cubicBezTo>
                  <a:pt x="2275" y="234408"/>
                  <a:pt x="1137" y="117204"/>
                  <a:pt x="0" y="0"/>
                </a:cubicBezTo>
                <a:lnTo>
                  <a:pt x="5807535" y="10236"/>
                </a:lnTo>
                <a:lnTo>
                  <a:pt x="5896643" y="366635"/>
                </a:lnTo>
                <a:lnTo>
                  <a:pt x="3412" y="351612"/>
                </a:lnTo>
                <a:close/>
              </a:path>
            </a:pathLst>
          </a:custGeom>
          <a:solidFill>
            <a:srgbClr val="F3933D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 baseline="-2500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CA1220F-1874-4AD3-821B-51D6437634D5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="" xmlns:a16="http://schemas.microsoft.com/office/drawing/2014/main" id="{6398A2AE-3787-4897-BA33-EBED4A0264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14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="" xmlns:a16="http://schemas.microsoft.com/office/drawing/2014/main" id="{111A371B-697E-4AB9-B526-3CB81EAFE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  <a:noFill/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EB8F8FB1-60CD-4A83-AC1B-8B81F351D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="" xmlns:a16="http://schemas.microsoft.com/office/drawing/2014/main" id="{68F9C51E-8848-41C5-AA9F-CBCCA7FCA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4A9AD5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734D8E6-EEF4-4A17-A751-83341AAD4765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4A9AD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18" name="Graphic 51">
            <a:extLst>
              <a:ext uri="{FF2B5EF4-FFF2-40B4-BE49-F238E27FC236}">
                <a16:creationId xmlns="" xmlns:a16="http://schemas.microsoft.com/office/drawing/2014/main" id="{33703790-596E-402F-BFC6-29CE21D24B60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4A9AD5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Graphic 15">
            <a:extLst>
              <a:ext uri="{FF2B5EF4-FFF2-40B4-BE49-F238E27FC236}">
                <a16:creationId xmlns="" xmlns:a16="http://schemas.microsoft.com/office/drawing/2014/main" id="{27982B1A-BB0E-4048-93BF-79E7CB1EBA26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4A9AD5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39">
            <a:extLst>
              <a:ext uri="{FF2B5EF4-FFF2-40B4-BE49-F238E27FC236}">
                <a16:creationId xmlns="" xmlns:a16="http://schemas.microsoft.com/office/drawing/2014/main" id="{A72D84B3-5075-488F-A695-0B968ED755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="" xmlns:a16="http://schemas.microsoft.com/office/drawing/2014/main" id="{CDB58D0D-568D-48B0-AE65-CE6550462B98}"/>
              </a:ext>
            </a:extLst>
          </p:cNvPr>
          <p:cNvSpPr/>
          <p:nvPr userDrawn="1"/>
        </p:nvSpPr>
        <p:spPr>
          <a:xfrm>
            <a:off x="205259" y="6515863"/>
            <a:ext cx="5439906" cy="356399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231" h="356399">
                <a:moveTo>
                  <a:pt x="0" y="341376"/>
                </a:moveTo>
                <a:lnTo>
                  <a:pt x="0" y="0"/>
                </a:lnTo>
                <a:lnTo>
                  <a:pt x="5804123" y="0"/>
                </a:lnTo>
                <a:lnTo>
                  <a:pt x="5893231" y="356399"/>
                </a:lnTo>
                <a:lnTo>
                  <a:pt x="0" y="341376"/>
                </a:lnTo>
                <a:close/>
              </a:path>
            </a:pathLst>
          </a:custGeom>
          <a:solidFill>
            <a:srgbClr val="4A9AD5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A46D843-C236-4CFF-BA47-0EC42244FDA1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="" xmlns:a16="http://schemas.microsoft.com/office/drawing/2014/main" id="{BF0A1574-A4D5-45CD-BD1A-D51F7913BB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30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="" xmlns:a16="http://schemas.microsoft.com/office/drawing/2014/main" id="{255D5823-C364-42B8-B4C3-AF8432EDA4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49E92BBC-A462-4006-8D86-D41D13A39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="" xmlns:a16="http://schemas.microsoft.com/office/drawing/2014/main" id="{6C067C5A-BAB2-4510-8AF0-372CD541F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808285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BB9A39-F64B-4C57-A794-F7FB344A5D97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8082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18" name="Graphic 51">
            <a:extLst>
              <a:ext uri="{FF2B5EF4-FFF2-40B4-BE49-F238E27FC236}">
                <a16:creationId xmlns="" xmlns:a16="http://schemas.microsoft.com/office/drawing/2014/main" id="{3105DA27-E1F4-4DDC-96A4-440D3F18FD0A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808285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Graphic 15">
            <a:extLst>
              <a:ext uri="{FF2B5EF4-FFF2-40B4-BE49-F238E27FC236}">
                <a16:creationId xmlns="" xmlns:a16="http://schemas.microsoft.com/office/drawing/2014/main" id="{252C2903-E64B-4DBF-ACF7-95BB2B4B5879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808285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39">
            <a:extLst>
              <a:ext uri="{FF2B5EF4-FFF2-40B4-BE49-F238E27FC236}">
                <a16:creationId xmlns="" xmlns:a16="http://schemas.microsoft.com/office/drawing/2014/main" id="{719D8095-902B-4AC5-8D0F-A66756B3E4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="" xmlns:a16="http://schemas.microsoft.com/office/drawing/2014/main" id="{1A754CBF-7133-4404-9A56-4983B66CFBA9}"/>
              </a:ext>
            </a:extLst>
          </p:cNvPr>
          <p:cNvSpPr/>
          <p:nvPr userDrawn="1"/>
        </p:nvSpPr>
        <p:spPr>
          <a:xfrm>
            <a:off x="205259" y="6515863"/>
            <a:ext cx="5439906" cy="356399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231" h="356399">
                <a:moveTo>
                  <a:pt x="0" y="341376"/>
                </a:moveTo>
                <a:lnTo>
                  <a:pt x="0" y="0"/>
                </a:lnTo>
                <a:lnTo>
                  <a:pt x="5804123" y="0"/>
                </a:lnTo>
                <a:lnTo>
                  <a:pt x="5893231" y="356399"/>
                </a:lnTo>
                <a:lnTo>
                  <a:pt x="0" y="341376"/>
                </a:lnTo>
                <a:close/>
              </a:path>
            </a:pathLst>
          </a:custGeom>
          <a:solidFill>
            <a:srgbClr val="808285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0B2D88-9ABE-4C19-BBDF-E0FFEAFB4977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prstClr val="white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prstClr val="white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="" xmlns:a16="http://schemas.microsoft.com/office/drawing/2014/main" id="{B24AD581-632E-42F0-99DB-DD8E2AB6C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82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50">
            <a:extLst>
              <a:ext uri="{FF2B5EF4-FFF2-40B4-BE49-F238E27FC236}">
                <a16:creationId xmlns="" xmlns:a16="http://schemas.microsoft.com/office/drawing/2014/main" id="{BD271C1B-7826-4DB8-8945-A299985F98C0}"/>
              </a:ext>
            </a:extLst>
          </p:cNvPr>
          <p:cNvSpPr txBox="1">
            <a:spLocks/>
          </p:cNvSpPr>
          <p:nvPr userDrawn="1"/>
        </p:nvSpPr>
        <p:spPr>
          <a:xfrm>
            <a:off x="467043" y="6528206"/>
            <a:ext cx="4939254" cy="252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89">
                <a:solidFill>
                  <a:prstClr val="white"/>
                </a:solidFill>
              </a:rPr>
              <a:t>ela.europa.eu/en/campaigns/rights-for-all-seasons</a:t>
            </a:r>
            <a:endParaRPr lang="en-GB" sz="108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067136D1-9DB5-4236-B7C1-B933ED7235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>
          <a:xfrm>
            <a:off x="196985" y="4165"/>
            <a:ext cx="5369216" cy="6511564"/>
          </a:xfrm>
        </p:spPr>
      </p:pic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35B7C77B-3F4F-4B3D-992F-45DEF73553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4632"/>
          <a:stretch/>
        </p:blipFill>
        <p:spPr>
          <a:xfrm>
            <a:off x="4382967" y="1255716"/>
            <a:ext cx="2606919" cy="5610225"/>
          </a:xfrm>
          <a:custGeom>
            <a:avLst/>
            <a:gdLst>
              <a:gd name="connsiteX0" fmla="*/ 0 w 2823931"/>
              <a:gd name="connsiteY0" fmla="*/ 0 h 5611340"/>
              <a:gd name="connsiteX1" fmla="*/ 1389676 w 2823931"/>
              <a:gd name="connsiteY1" fmla="*/ 0 h 5611340"/>
              <a:gd name="connsiteX2" fmla="*/ 1941187 w 2823931"/>
              <a:gd name="connsiteY2" fmla="*/ 2157715 h 5611340"/>
              <a:gd name="connsiteX3" fmla="*/ 524705 w 2823931"/>
              <a:gd name="connsiteY3" fmla="*/ 2157715 h 5611340"/>
              <a:gd name="connsiteX4" fmla="*/ 1046921 w 2823931"/>
              <a:gd name="connsiteY4" fmla="*/ 4282269 h 5611340"/>
              <a:gd name="connsiteX5" fmla="*/ 2485924 w 2823931"/>
              <a:gd name="connsiteY5" fmla="*/ 4288931 h 5611340"/>
              <a:gd name="connsiteX6" fmla="*/ 2823931 w 2823931"/>
              <a:gd name="connsiteY6" fmla="*/ 5611340 h 5611340"/>
              <a:gd name="connsiteX7" fmla="*/ 1348296 w 2823931"/>
              <a:gd name="connsiteY7" fmla="*/ 5603027 h 561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3931" h="5611340">
                <a:moveTo>
                  <a:pt x="0" y="0"/>
                </a:moveTo>
                <a:lnTo>
                  <a:pt x="1389676" y="0"/>
                </a:lnTo>
                <a:lnTo>
                  <a:pt x="1941187" y="2157715"/>
                </a:lnTo>
                <a:lnTo>
                  <a:pt x="524705" y="2157715"/>
                </a:lnTo>
                <a:lnTo>
                  <a:pt x="1046921" y="4282269"/>
                </a:lnTo>
                <a:lnTo>
                  <a:pt x="2485924" y="4288931"/>
                </a:lnTo>
                <a:lnTo>
                  <a:pt x="2823931" y="5611340"/>
                </a:lnTo>
                <a:lnTo>
                  <a:pt x="1348296" y="5603027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FC0575-B05C-414C-B54B-544753CD12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#Rights4AllSeasons</a:t>
            </a:r>
          </a:p>
          <a:p>
            <a:r>
              <a:rPr lang="en-GB" dirty="0"/>
              <a:t>#EU4FairWork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7567C2-7C76-4686-B767-4345344CC2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644" y="3698877"/>
            <a:ext cx="3403373" cy="161479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DREPTURI PENTRU TOATE SEZOANELE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Sigură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sezonieră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declarată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36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Tudorie Andreea</dc:creator>
  <cp:lastModifiedBy>Tudorie Andreea</cp:lastModifiedBy>
  <cp:revision>2</cp:revision>
  <dcterms:created xsi:type="dcterms:W3CDTF">2021-09-22T10:45:39Z</dcterms:created>
  <dcterms:modified xsi:type="dcterms:W3CDTF">2021-09-22T10:48:10Z</dcterms:modified>
</cp:coreProperties>
</file>